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73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75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1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80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5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1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02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6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83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3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3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08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1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0786" y="374799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Activerende teksten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http://www.overdie.biz/content/25221/news/clnt/3601585_1_o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622659" cy="316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Spoorboekje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Theorie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Oefening activerende teksten, beeld en opmaak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Bespreken oefening 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Wat gaan we leren?: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vertellen wat een activerende tekst is en je kunt een voorbeeld noemen van een bijbehorende tekstvorm.</a:t>
            </a: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de 4 opmaakelementen noemen van een tekst.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vertellen wat we bedoelen met het ‘beeld’ van een activerende tekst. </a:t>
            </a:r>
            <a:endParaRPr lang="nl-NL" sz="2700" dirty="0">
              <a:solidFill>
                <a:schemeClr val="bg1"/>
              </a:solidFill>
            </a:endParaRPr>
          </a:p>
          <a:p>
            <a:endParaRPr lang="nl-NL" dirty="0" smtClean="0"/>
          </a:p>
        </p:txBody>
      </p:sp>
      <p:pic>
        <p:nvPicPr>
          <p:cNvPr id="4" name="Picture 2" descr="http://www.mywindows.nl/wp-content/uploads/2011/10/spoorboekje_featu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762" y="404664"/>
            <a:ext cx="1594385" cy="159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3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Activerende 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wil een schrijver in een activerende tekst?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De lezer tot actie aanzetten. </a:t>
            </a:r>
          </a:p>
          <a:p>
            <a:pPr>
              <a:buFontTx/>
              <a:buChar char="-"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Informeren is vaak een belangrijk nevendoel.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44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Activerende 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Voorbeelden van tekstvormen: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Advertentie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Folder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Pop-ups op websites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E-mailreclame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Affiche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Uitnodigingsbrief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Pamflet</a:t>
            </a:r>
          </a:p>
          <a:p>
            <a:pPr>
              <a:buFontTx/>
              <a:buChar char="-"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3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Beeld en opmaak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Beeld + opmaak = lay-out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u="sng" dirty="0" smtClean="0">
                <a:solidFill>
                  <a:schemeClr val="bg1"/>
                </a:solidFill>
              </a:rPr>
              <a:t>Opmaak: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Uiterlijke vorm van een tekst: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-	De tekstverdeling over de pagina.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      De </a:t>
            </a:r>
            <a:r>
              <a:rPr lang="nl-NL" dirty="0">
                <a:solidFill>
                  <a:schemeClr val="bg1"/>
                </a:solidFill>
              </a:rPr>
              <a:t>keuze van het lettertype 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      De keuze van de lettergrootte</a:t>
            </a:r>
            <a:r>
              <a:rPr lang="nl-NL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-	Kleur van de tekst</a:t>
            </a:r>
            <a:r>
              <a:rPr lang="nl-NL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9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Beeld en opmaak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u="sng" dirty="0" smtClean="0">
                <a:solidFill>
                  <a:schemeClr val="bg1"/>
                </a:solidFill>
              </a:rPr>
              <a:t>Beeld: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Foto of tekening gecombineerd met de tekst.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Functies: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Aandacht trekken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Illustratie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Voorbeeld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Informatie toevoegen die niet in de tekst staat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838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activerende teksten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l-NL" sz="2200" dirty="0">
                <a:solidFill>
                  <a:prstClr val="white"/>
                </a:solidFill>
              </a:rPr>
              <a:t>Wat? Je gaat </a:t>
            </a:r>
            <a:r>
              <a:rPr lang="nl-NL" sz="2200" dirty="0" smtClean="0">
                <a:solidFill>
                  <a:prstClr val="white"/>
                </a:solidFill>
              </a:rPr>
              <a:t>zes teksten beoordelen en je gaat daarna nog een korte advertentie schrijven.</a:t>
            </a:r>
            <a:endParaRPr lang="nl-NL" sz="22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Hoe? Je </a:t>
            </a:r>
            <a:r>
              <a:rPr lang="nl-NL" sz="2200" dirty="0" smtClean="0">
                <a:solidFill>
                  <a:prstClr val="white"/>
                </a:solidFill>
              </a:rPr>
              <a:t>krijgt zes activerende teksten. Deze beoordeel je (cijfer 1-10) aan de hand van de opmaakelementen. Licht je cijfers goed toe. Dit is belangrijk. Daarna schrijf je nog een korte advertentie met een duidelijke, mooie en krachtige slotzin.</a:t>
            </a:r>
            <a:endParaRPr lang="nl-NL" sz="2200" dirty="0">
              <a:solidFill>
                <a:prstClr val="white"/>
              </a:solidFill>
            </a:endParaRP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Hulp? Je werkt alleen. Als je een vraag hebt, mag je je vinger opsteken.</a:t>
            </a: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Tijd? </a:t>
            </a:r>
            <a:r>
              <a:rPr lang="nl-NL" sz="2200" dirty="0" smtClean="0">
                <a:solidFill>
                  <a:prstClr val="white"/>
                </a:solidFill>
              </a:rPr>
              <a:t>20 </a:t>
            </a:r>
            <a:r>
              <a:rPr lang="nl-NL" sz="2200" dirty="0">
                <a:solidFill>
                  <a:prstClr val="white"/>
                </a:solidFill>
              </a:rPr>
              <a:t>minuten</a:t>
            </a: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Uitkomst? </a:t>
            </a:r>
            <a:r>
              <a:rPr lang="nl-NL" sz="2200" dirty="0" smtClean="0">
                <a:solidFill>
                  <a:prstClr val="white"/>
                </a:solidFill>
              </a:rPr>
              <a:t>We gaan de belangrijkste zaken bespreken</a:t>
            </a:r>
            <a:endParaRPr lang="nl-NL" sz="2200" dirty="0">
              <a:solidFill>
                <a:prstClr val="white"/>
              </a:solidFill>
            </a:endParaRP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Klaar? </a:t>
            </a:r>
            <a:r>
              <a:rPr lang="nl-NL" sz="2200" dirty="0" smtClean="0">
                <a:solidFill>
                  <a:prstClr val="white"/>
                </a:solidFill>
              </a:rPr>
              <a:t>Dan mag je verder met je </a:t>
            </a:r>
            <a:r>
              <a:rPr lang="nl-NL" sz="2200" dirty="0">
                <a:solidFill>
                  <a:prstClr val="white"/>
                </a:solidFill>
                <a:sym typeface="Wingdings" panose="05000000000000000000" pitchFamily="2" charset="2"/>
              </a:rPr>
              <a:t>h</a:t>
            </a:r>
            <a:r>
              <a:rPr lang="nl-NL" sz="2200" dirty="0" smtClean="0">
                <a:solidFill>
                  <a:prstClr val="white"/>
                </a:solidFill>
                <a:sym typeface="Wingdings" panose="05000000000000000000" pitchFamily="2" charset="2"/>
              </a:rPr>
              <a:t>uiswerk</a:t>
            </a:r>
            <a:r>
              <a:rPr lang="nl-NL" sz="2200" dirty="0">
                <a:solidFill>
                  <a:prstClr val="white"/>
                </a:solidFill>
                <a:sym typeface="Wingdings" panose="05000000000000000000" pitchFamily="2" charset="2"/>
              </a:rPr>
              <a:t>. </a:t>
            </a:r>
            <a:endParaRPr lang="nl-NL" sz="2200" dirty="0">
              <a:solidFill>
                <a:prstClr val="white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nl-NL" sz="2500" dirty="0">
                <a:solidFill>
                  <a:prstClr val="white"/>
                </a:solidFill>
              </a:rPr>
              <a:t>Je kunt vertellen wat een activerende tekst is en je kunt een voorbeeld noemen van een bijbehorende tekstvorm.</a:t>
            </a:r>
          </a:p>
          <a:p>
            <a:pPr lvl="0">
              <a:buFont typeface="Arial" charset="0"/>
              <a:buChar char="•"/>
            </a:pPr>
            <a:r>
              <a:rPr lang="nl-NL" sz="2500" dirty="0">
                <a:solidFill>
                  <a:prstClr val="white"/>
                </a:solidFill>
              </a:rPr>
              <a:t>Je kunt de 4 opmaakelementen noemen van een tekst.</a:t>
            </a:r>
          </a:p>
          <a:p>
            <a:pPr lvl="0">
              <a:buFont typeface="Arial" charset="0"/>
              <a:buChar char="•"/>
            </a:pPr>
            <a:r>
              <a:rPr lang="nl-NL" sz="2500" dirty="0">
                <a:solidFill>
                  <a:prstClr val="white"/>
                </a:solidFill>
              </a:rPr>
              <a:t>Je kunt vertellen wat we bedoelen met het ‘beeld’ van een activerende tekst. </a:t>
            </a:r>
          </a:p>
          <a:p>
            <a:pPr marL="0" lvl="0" indent="0">
              <a:buNone/>
            </a:pPr>
            <a:endParaRPr lang="nl-NL" sz="2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300</Words>
  <Application>Microsoft Office PowerPoint</Application>
  <PresentationFormat>Diavoorstelling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Activerende teksten</vt:lpstr>
      <vt:lpstr>Spoorboekje</vt:lpstr>
      <vt:lpstr>Activerende tekst</vt:lpstr>
      <vt:lpstr>Activerende tekst</vt:lpstr>
      <vt:lpstr>Beeld en opmaak</vt:lpstr>
      <vt:lpstr>Beeld en opmaak</vt:lpstr>
      <vt:lpstr>Opdracht activerende teksten</vt:lpstr>
      <vt:lpstr>Afsluiting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25</cp:revision>
  <dcterms:created xsi:type="dcterms:W3CDTF">2015-12-14T11:09:53Z</dcterms:created>
  <dcterms:modified xsi:type="dcterms:W3CDTF">2016-03-16T10:33:43Z</dcterms:modified>
</cp:coreProperties>
</file>